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7"/>
  </p:notesMasterIdLst>
  <p:sldIdLst>
    <p:sldId id="256" r:id="rId2"/>
    <p:sldId id="290" r:id="rId3"/>
    <p:sldId id="257" r:id="rId4"/>
    <p:sldId id="299" r:id="rId5"/>
    <p:sldId id="292" r:id="rId6"/>
    <p:sldId id="302" r:id="rId7"/>
    <p:sldId id="293" r:id="rId8"/>
    <p:sldId id="294" r:id="rId9"/>
    <p:sldId id="295" r:id="rId10"/>
    <p:sldId id="296" r:id="rId11"/>
    <p:sldId id="297" r:id="rId12"/>
    <p:sldId id="300" r:id="rId13"/>
    <p:sldId id="301" r:id="rId14"/>
    <p:sldId id="286" r:id="rId15"/>
    <p:sldId id="29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2A9029-5ADC-423D-B0FA-77A7899E6457}">
  <a:tblStyle styleId="{1A2A9029-5ADC-423D-B0FA-77A7899E64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/>
    <p:restoredTop sz="68309"/>
  </p:normalViewPr>
  <p:slideViewPr>
    <p:cSldViewPr snapToGrid="0" snapToObjects="1">
      <p:cViewPr>
        <p:scale>
          <a:sx n="165" d="100"/>
          <a:sy n="165" d="100"/>
        </p:scale>
        <p:origin x="416" y="-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78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Visual HIERARCHY - The arrangement and presentation of elements in order of importance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SCANNABLE People are going to scan your text whether you like it or not. Help them!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Break up text with Subheads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Keyword links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Avoid small type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Lists or images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prefered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over paragraphs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GUIDE THE EYES with text and photos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 Pattern for text heavy websites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 Pattern for all other websites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Dominant visual element - weight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Rule of thirds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Position, Emphasis, Movement, Eye Gaze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PRIORITIZE Put the most important information first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Clearly DEFINED SECTIONS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not “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wikipedia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 wall of words</a:t>
            </a:r>
          </a:p>
        </p:txBody>
      </p:sp>
    </p:spTree>
    <p:extLst>
      <p:ext uri="{BB962C8B-B14F-4D97-AF65-F5344CB8AC3E}">
        <p14:creationId xmlns:p14="http://schemas.microsoft.com/office/powerpoint/2010/main" val="74891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600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SPEED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HOSTING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pagespeed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tools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PLUGINS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 just how many, but how resource heavy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Again, Google page speed tools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PHOTOS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Number of photos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Size of photos</a:t>
            </a:r>
            <a:endParaRPr lang="en-US" sz="1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2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PHOTOS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real images when possible, (even staged) not stock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Quick online photography lessons for added value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Must look nice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WC 2017 - Strong Imagery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Sets the tone for your brand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Enhances content, not distracting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Conveys emotion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Encourages communication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Action is best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Create Movement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Must fit the space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Heroes must be wide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Must relate to content</a:t>
            </a:r>
          </a:p>
        </p:txBody>
      </p:sp>
    </p:spTree>
    <p:extLst>
      <p:ext uri="{BB962C8B-B14F-4D97-AF65-F5344CB8AC3E}">
        <p14:creationId xmlns:p14="http://schemas.microsoft.com/office/powerpoint/2010/main" val="130060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Must be compressed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Photoshop “save for web”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Captions &amp; Alt text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People like to see faces and eyes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White space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Rule of thirds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not overuse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carusel</a:t>
            </a:r>
            <a:endParaRPr lang="en-US" sz="18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Let users have control</a:t>
            </a:r>
          </a:p>
        </p:txBody>
      </p:sp>
    </p:spTree>
    <p:extLst>
      <p:ext uri="{BB962C8B-B14F-4D97-AF65-F5344CB8AC3E}">
        <p14:creationId xmlns:p14="http://schemas.microsoft.com/office/powerpoint/2010/main" val="115543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Resources </a:t>
            </a:r>
          </a:p>
          <a:p>
            <a:pPr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Final Thoughts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Web design is not the place for breaking the mold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Users have a reason for going to your website, and it’s not admiration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There are no hard rules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your own testing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only thing we know about the future of the web is that it will change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Dissatisfaction is the result of unmet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331246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Resources </a:t>
            </a:r>
          </a:p>
          <a:p>
            <a:pPr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Final Thoughts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Web design is not the place for breaking the mold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Users have a reason for going to your website, and it’s not admiration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There are no hard rules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your own testing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only thing we know about the future of the web is that it will change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Dissatisfaction is the result of unmet expectations</a:t>
            </a:r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is UX design?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User experience - making a website easy and pleasant for the audience to use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Similar to kitchen design, or closet design, it is simply an organization of tools to make your goals attainable</a:t>
            </a:r>
          </a:p>
        </p:txBody>
      </p:sp>
    </p:spTree>
    <p:extLst>
      <p:ext uri="{BB962C8B-B14F-4D97-AF65-F5344CB8AC3E}">
        <p14:creationId xmlns:p14="http://schemas.microsoft.com/office/powerpoint/2010/main" val="22965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600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CONTINUE - People want to move quickly through a website - if it doesn’t get to the point or give them the answers they need, they will move on. You have 8 seconds to keep attention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is this? (Usefulness)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How do I use it? (Usability)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Why should I care? (Desirability)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CONVERT - You want to give your visitors clear directions, so they convert - that is, do what you want them to do.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completed purchase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submitted form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button or link click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Reaching a particular page</a:t>
            </a: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COME BACK - You want your visitors to enjoy using your website, so that they will come back.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Don’t make people have to think too hard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Don’t strain the eyes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80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CLARITY over design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3562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SIMPLE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-CLEAN design, not a lot of competition for attention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-CONTRAST to make it easy on the eyes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-Make LINKS/buttons obvious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hover/rollover/click effects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Clear CTA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-Reduce excess TEXT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Short sentences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lists where applicable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Descriptive links within text, not “click here”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CONSISTENCY within website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Backgrounds, colors, fonts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Same layouts for similar pages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93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CONVENTIONS - Place functions where people expect them to be - (like vehicle controls)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-HOME button - clickable logo - top left or centered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 every page so users can always start over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-SEARCH bar - top right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-NAVIGATION bar - Clear - Simple - across top or stacked at left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Ideally no more than 3 levels deep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Provide alternate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options (shortcuts)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hover effects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-Use common ICONS</a:t>
            </a:r>
          </a:p>
        </p:txBody>
      </p:sp>
    </p:spTree>
    <p:extLst>
      <p:ext uri="{BB962C8B-B14F-4D97-AF65-F5344CB8AC3E}">
        <p14:creationId xmlns:p14="http://schemas.microsoft.com/office/powerpoint/2010/main" val="138509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1800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LOCATION - Help users be confident of where they are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Put the USER in CONTROL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Reduce dependency of back button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PAGE INDICATORS -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bar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of HEADER PICTURES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-BREADCRUMB trail optional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Secondary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does not take place of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Nav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bar</a:t>
            </a:r>
          </a:p>
          <a:p>
            <a:pPr lvl="3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Only use with many layers of info or products</a:t>
            </a:r>
          </a:p>
        </p:txBody>
      </p:sp>
    </p:spTree>
    <p:extLst>
      <p:ext uri="{BB962C8B-B14F-4D97-AF65-F5344CB8AC3E}">
        <p14:creationId xmlns:p14="http://schemas.microsoft.com/office/powerpoint/2010/main" val="103132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0" dirty="0" smtClean="0">
              <a:effectLst/>
            </a:endParaRPr>
          </a:p>
          <a:p>
            <a:pPr lvl="1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Design for MOBILE first, then web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RESPONSIVE design is the standard now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Design for CONSISTENT experience across all devices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REDUCE IMAGES if necessary so info stands out more</a:t>
            </a:r>
          </a:p>
          <a:p>
            <a:pPr lvl="2" rtl="0" fontAlgn="base"/>
            <a:r>
              <a:rPr lang="en-US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HAMBURGER menu - top right - mobile only</a:t>
            </a:r>
          </a:p>
        </p:txBody>
      </p:sp>
    </p:spTree>
    <p:extLst>
      <p:ext uri="{BB962C8B-B14F-4D97-AF65-F5344CB8AC3E}">
        <p14:creationId xmlns:p14="http://schemas.microsoft.com/office/powerpoint/2010/main" val="181261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 i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b="0" i="1">
                <a:solidFill>
                  <a:srgbClr val="FFFFFF"/>
                </a:solidFill>
                <a:latin typeface="Open Sans Italic" charset="0"/>
                <a:ea typeface="Open Sans Italic" charset="0"/>
                <a:cs typeface="Open Sans Italic" charset="0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 b="1" i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 b="1" i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 b="1" i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 b="1" i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 b="1" i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7" r:id="rId5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Open Sans Semibold" charset="0"/>
          <a:ea typeface="Open Sans Semibold" charset="0"/>
          <a:cs typeface="Open Sans Semibold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Open Sans Semibold" charset="0"/>
          <a:ea typeface="Open Sans Semibold" charset="0"/>
          <a:cs typeface="Open Sans Semibold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DELIGHT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WITH UX</a:t>
            </a:r>
            <a:br>
              <a:rPr lang="en-US" dirty="0" smtClean="0"/>
            </a:br>
            <a:r>
              <a:rPr lang="en-US" sz="4000" dirty="0" smtClean="0"/>
              <a:t>DESIGN</a:t>
            </a:r>
            <a:br>
              <a:rPr lang="en-US" sz="4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R</a:t>
            </a:r>
            <a:r>
              <a:rPr lang="en-US" sz="1600" dirty="0" smtClean="0"/>
              <a:t>ACHEL KORPELLA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Place your screenshot here</a:t>
            </a:r>
            <a:endParaRPr sz="1000" b="1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675" y="922069"/>
            <a:ext cx="4369500" cy="2777156"/>
          </a:xfrm>
          <a:prstGeom prst="rect">
            <a:avLst/>
          </a:prstGeom>
        </p:spPr>
      </p:pic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199" y="489800"/>
            <a:ext cx="331838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HIERARCHY</a:t>
            </a:r>
            <a:endParaRPr lang="en-US" sz="3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SCANNABLE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GUIDE THE </a:t>
            </a: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EYES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PRIORITIZE</a:t>
            </a:r>
            <a:endParaRPr lang="en-US" sz="2400" dirty="0" smtClean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DEFINED </a:t>
            </a: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SECTIONS</a:t>
            </a:r>
            <a:endParaRPr lang="en-US" sz="2400" dirty="0" smtClean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424" y="938071"/>
            <a:ext cx="4369500" cy="2789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315" y="922070"/>
            <a:ext cx="4378358" cy="2771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315" y="916193"/>
            <a:ext cx="4384598" cy="2777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1913" y="920922"/>
            <a:ext cx="4385177" cy="2777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361" y="938071"/>
            <a:ext cx="4254036" cy="272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258" y="917902"/>
            <a:ext cx="4409832" cy="27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199" y="489800"/>
            <a:ext cx="331838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SPEED</a:t>
            </a:r>
            <a:endParaRPr lang="en-US" sz="3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HOSTING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PLUGINS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PHOTOS</a:t>
            </a:r>
          </a:p>
        </p:txBody>
      </p:sp>
      <p:sp>
        <p:nvSpPr>
          <p:cNvPr id="417" name="Shape 41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Place your screenshot here</a:t>
            </a:r>
            <a:endParaRPr sz="1000" b="1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210" y="890421"/>
            <a:ext cx="4356216" cy="2845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424" y="920983"/>
            <a:ext cx="4361752" cy="2816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675" y="919175"/>
            <a:ext cx="4371162" cy="28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199" y="489800"/>
            <a:ext cx="331838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PHOTOS</a:t>
            </a:r>
            <a:endParaRPr lang="en-US" sz="3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REAL</a:t>
            </a:r>
            <a:endParaRPr lang="en-US" sz="2400" dirty="0" smtClean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STRONG IMAGERY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ACTION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FIT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RELATE</a:t>
            </a:r>
            <a:endParaRPr lang="en-US" dirty="0" smtClean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Place your screenshot here</a:t>
            </a:r>
            <a:endParaRPr sz="1000" b="1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584" y="926924"/>
            <a:ext cx="4372591" cy="277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126" y="926923"/>
            <a:ext cx="4397049" cy="2774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955" y="924310"/>
            <a:ext cx="4408970" cy="27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199" y="489800"/>
            <a:ext cx="331838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PHOTOS</a:t>
            </a:r>
            <a:endParaRPr lang="en-US" sz="3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COMPRESS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ALT + CAPTIONS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FACES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CAROUSEL</a:t>
            </a:r>
            <a:endParaRPr lang="en-US" dirty="0" smtClean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Place your screenshot here</a:t>
            </a:r>
            <a:endParaRPr sz="1000" b="1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424" y="938857"/>
            <a:ext cx="4369501" cy="2760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424" y="922703"/>
            <a:ext cx="4365626" cy="2786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173" y="922703"/>
            <a:ext cx="4354002" cy="278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175" y="899064"/>
            <a:ext cx="4400500" cy="28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FURTHER RESEARCH</a:t>
            </a:r>
            <a:endParaRPr dirty="0"/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4822823" y="2225638"/>
            <a:ext cx="2022490" cy="775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/>
              <a:t>SMASHINGMAGAZINE.COM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/>
              <a:t>Search usability</a:t>
            </a:r>
            <a:endParaRPr sz="1100" dirty="0"/>
          </a:p>
        </p:txBody>
      </p:sp>
      <p:sp>
        <p:nvSpPr>
          <p:cNvPr id="330" name="Shape 330"/>
          <p:cNvSpPr txBox="1">
            <a:spLocks noGrp="1"/>
          </p:cNvSpPr>
          <p:nvPr>
            <p:ph type="body" idx="3"/>
          </p:nvPr>
        </p:nvSpPr>
        <p:spPr>
          <a:xfrm>
            <a:off x="6879252" y="2214197"/>
            <a:ext cx="1743362" cy="697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/>
              <a:t>HUBSPOT.COM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/>
              <a:t>Search usability</a:t>
            </a:r>
            <a:endParaRPr sz="1100" dirty="0"/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4822823" y="3801508"/>
            <a:ext cx="1843200" cy="602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dirty="0" smtClean="0"/>
              <a:t>DIGITALSYNOPSIS.COM</a:t>
            </a:r>
          </a:p>
          <a:p>
            <a:pPr marL="0" lvl="0" indent="0">
              <a:buNone/>
            </a:pPr>
            <a:r>
              <a:rPr lang="en-US" sz="1100" dirty="0" smtClean="0"/>
              <a:t>Search hierarchy</a:t>
            </a:r>
            <a:endParaRPr sz="1100" dirty="0"/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6879252" y="3801508"/>
            <a:ext cx="1843200" cy="5506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smtClean="0"/>
              <a:t>CREATIVEBLOQ.COM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/>
              <a:t>Search UX</a:t>
            </a:r>
            <a:endParaRPr sz="11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204" y="999361"/>
            <a:ext cx="791866" cy="102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699" y="3139365"/>
            <a:ext cx="1779248" cy="510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780" y="1623315"/>
            <a:ext cx="1779248" cy="51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546" y="1623315"/>
            <a:ext cx="1779248" cy="51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780" y="3139365"/>
            <a:ext cx="1770416" cy="507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43" y="3127891"/>
            <a:ext cx="1802193" cy="516629"/>
          </a:xfrm>
          <a:prstGeom prst="rect">
            <a:avLst/>
          </a:prstGeom>
        </p:spPr>
      </p:pic>
      <p:sp>
        <p:nvSpPr>
          <p:cNvPr id="65" name="Shape 333"/>
          <p:cNvSpPr txBox="1">
            <a:spLocks/>
          </p:cNvSpPr>
          <p:nvPr/>
        </p:nvSpPr>
        <p:spPr>
          <a:xfrm>
            <a:off x="2752628" y="3799001"/>
            <a:ext cx="1947649" cy="55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 sz="2400" b="1" i="0" u="none" strike="noStrike" cap="none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en-US" sz="1100" dirty="0" smtClean="0"/>
              <a:t>CREATIVE BLOQ</a:t>
            </a:r>
          </a:p>
          <a:p>
            <a:pPr marL="0" indent="0">
              <a:buFont typeface="Muli"/>
              <a:buNone/>
            </a:pPr>
            <a:r>
              <a:rPr lang="en-US" sz="1100" dirty="0" smtClean="0"/>
              <a:t>Search UX</a:t>
            </a:r>
          </a:p>
          <a:p>
            <a:pPr marL="0" indent="0">
              <a:buFont typeface="Muli"/>
              <a:buNone/>
            </a:pPr>
            <a:endParaRPr lang="en-US" sz="1100" dirty="0"/>
          </a:p>
        </p:txBody>
      </p:sp>
      <p:sp>
        <p:nvSpPr>
          <p:cNvPr id="68" name="Shape 333"/>
          <p:cNvSpPr txBox="1">
            <a:spLocks/>
          </p:cNvSpPr>
          <p:nvPr/>
        </p:nvSpPr>
        <p:spPr>
          <a:xfrm>
            <a:off x="2752628" y="2214197"/>
            <a:ext cx="1947649" cy="55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 sz="2400" b="1" i="0" u="none" strike="noStrike" cap="none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en-US" sz="1100" dirty="0" smtClean="0"/>
              <a:t>DON’T MAKE ME THINK</a:t>
            </a:r>
          </a:p>
          <a:p>
            <a:pPr marL="0" indent="0">
              <a:buFont typeface="Muli"/>
              <a:buNone/>
            </a:pPr>
            <a:r>
              <a:rPr lang="en-US" sz="1100" dirty="0" smtClean="0"/>
              <a:t>Steve Krug</a:t>
            </a:r>
          </a:p>
          <a:p>
            <a:pPr marL="0" indent="0">
              <a:buFont typeface="Muli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12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CONNECT WITH</a:t>
            </a:r>
            <a:r>
              <a:rPr lang="en-US" sz="2400" dirty="0" smtClean="0"/>
              <a:t> </a:t>
            </a:r>
            <a:r>
              <a:rPr lang="en-US" sz="2400" dirty="0" smtClean="0"/>
              <a:t>RACHEL</a:t>
            </a: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409" y="1195075"/>
            <a:ext cx="3983064" cy="1141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409" y="2695880"/>
            <a:ext cx="3983064" cy="1141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2775" y="4227293"/>
            <a:ext cx="2497800" cy="704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rachel@korpelladesign.com</a:t>
            </a:r>
            <a:endParaRPr lang="en-US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k</a:t>
            </a:r>
            <a:r>
              <a:rPr lang="en-US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orpelladesign.com</a:t>
            </a:r>
            <a:endParaRPr lang="en-US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51568" y="4374486"/>
            <a:ext cx="2689756" cy="526043"/>
            <a:chOff x="5400575" y="4405482"/>
            <a:chExt cx="2689756" cy="526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575" y="4405482"/>
              <a:ext cx="526042" cy="5260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1813" y="4405482"/>
              <a:ext cx="526042" cy="5260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051" y="4405483"/>
              <a:ext cx="526042" cy="5260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4289" y="4405483"/>
              <a:ext cx="526042" cy="52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6245" y="2005781"/>
            <a:ext cx="7531460" cy="1131938"/>
          </a:xfrm>
        </p:spPr>
        <p:txBody>
          <a:bodyPr/>
          <a:lstStyle/>
          <a:p>
            <a:pPr marL="127000" indent="0" algn="l">
              <a:buNone/>
            </a:pPr>
            <a:r>
              <a:rPr lang="en-US" sz="2000" b="1" i="0" dirty="0" smtClean="0">
                <a:latin typeface="Open Sans" charset="0"/>
                <a:ea typeface="Open Sans" charset="0"/>
                <a:cs typeface="Open Sans" charset="0"/>
              </a:rPr>
              <a:t>UX DESIGN:</a:t>
            </a:r>
          </a:p>
          <a:p>
            <a:pPr marL="127000" indent="0" algn="l">
              <a:buNone/>
            </a:pPr>
            <a:endParaRPr lang="en-US" sz="2000" b="1" i="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127000" indent="0" algn="l">
              <a:buNone/>
            </a:pPr>
            <a:r>
              <a:rPr lang="en-US" sz="2000" i="0" dirty="0" smtClean="0">
                <a:latin typeface="Open Sans" charset="0"/>
                <a:ea typeface="Open Sans" charset="0"/>
                <a:cs typeface="Open Sans" charset="0"/>
              </a:rPr>
              <a:t>making </a:t>
            </a:r>
            <a:r>
              <a:rPr lang="en-US" sz="2000" i="0" dirty="0">
                <a:latin typeface="Open Sans" charset="0"/>
                <a:ea typeface="Open Sans" charset="0"/>
                <a:cs typeface="Open Sans" charset="0"/>
              </a:rPr>
              <a:t>a website easy and pleasant for the audience to use</a:t>
            </a:r>
          </a:p>
        </p:txBody>
      </p:sp>
    </p:spTree>
    <p:extLst>
      <p:ext uri="{BB962C8B-B14F-4D97-AF65-F5344CB8AC3E}">
        <p14:creationId xmlns:p14="http://schemas.microsoft.com/office/powerpoint/2010/main" val="96988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902775" y="302374"/>
            <a:ext cx="5718600" cy="1196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WHY UX DESIGN?</a:t>
            </a:r>
            <a:br>
              <a:rPr lang="en-US" sz="2400" dirty="0" smtClean="0"/>
            </a:br>
            <a:r>
              <a:rPr lang="en-US" sz="2400" dirty="0" smtClean="0"/>
              <a:t>You want the user to</a:t>
            </a:r>
            <a:r>
              <a:rPr lang="is-IS" sz="2400" dirty="0" smtClean="0"/>
              <a:t>…</a:t>
            </a:r>
            <a:endParaRPr sz="2400" dirty="0"/>
          </a:p>
        </p:txBody>
      </p:sp>
      <p:sp>
        <p:nvSpPr>
          <p:cNvPr id="109" name="Shape 109"/>
          <p:cNvSpPr txBox="1"/>
          <p:nvPr/>
        </p:nvSpPr>
        <p:spPr>
          <a:xfrm>
            <a:off x="2902775" y="1113874"/>
            <a:ext cx="5458800" cy="350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sz="4800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CONTINUE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sz="4800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CONVERT</a:t>
            </a:r>
            <a:endParaRPr lang="en-US" sz="4800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sz="4800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COME BACK</a:t>
            </a:r>
            <a:endParaRPr sz="4800" b="1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902775" y="302374"/>
            <a:ext cx="5718600" cy="1196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HOW TO ACHIEVE UX DESIGN</a:t>
            </a:r>
            <a:endParaRPr sz="2400" dirty="0"/>
          </a:p>
        </p:txBody>
      </p:sp>
      <p:sp>
        <p:nvSpPr>
          <p:cNvPr id="109" name="Shape 109"/>
          <p:cNvSpPr txBox="1"/>
          <p:nvPr/>
        </p:nvSpPr>
        <p:spPr>
          <a:xfrm>
            <a:off x="2902775" y="1113874"/>
            <a:ext cx="5458800" cy="379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Keep it SIMPLE</a:t>
            </a:r>
          </a:p>
          <a:p>
            <a:pPr lvl="0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Use CONVENTIONS</a:t>
            </a:r>
          </a:p>
          <a:p>
            <a:pPr lvl="0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Give LOCATION clues</a:t>
            </a:r>
          </a:p>
          <a:p>
            <a:pPr lvl="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Design for MOBILE</a:t>
            </a:r>
          </a:p>
          <a:p>
            <a:pPr lvl="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Use a HIERARCHY</a:t>
            </a:r>
          </a:p>
          <a:p>
            <a:pPr lvl="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Increase your SPEED</a:t>
            </a:r>
          </a:p>
          <a:p>
            <a:pPr lvl="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Optimize your PHOTOS</a:t>
            </a:r>
            <a:endParaRPr sz="2800" b="1" dirty="0">
              <a:solidFill>
                <a:schemeClr val="bg1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80" y="852407"/>
            <a:ext cx="4401520" cy="29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4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675" y="920436"/>
            <a:ext cx="4392242" cy="2788833"/>
          </a:xfrm>
          <a:prstGeom prst="rect">
            <a:avLst/>
          </a:prstGeom>
        </p:spPr>
      </p:pic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200" y="489800"/>
            <a:ext cx="27495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  <a:sym typeface="Muli"/>
              </a:rPr>
              <a:t>SIMPLE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CLEAN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CONTRAST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LINKS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TEXT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CONSISTENCY</a:t>
            </a:r>
            <a:endParaRPr sz="2400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424" y="932614"/>
            <a:ext cx="4369500" cy="2802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473" y="920436"/>
            <a:ext cx="4369500" cy="2705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996" y="920436"/>
            <a:ext cx="4369500" cy="2772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473" y="919592"/>
            <a:ext cx="4369500" cy="27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199" y="489800"/>
            <a:ext cx="331838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CONVENTIONS</a:t>
            </a:r>
            <a:endParaRPr lang="en-US" sz="3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HOME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SEARCH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NAVIGATION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ICONS</a:t>
            </a:r>
          </a:p>
        </p:txBody>
      </p:sp>
      <p:sp>
        <p:nvSpPr>
          <p:cNvPr id="417" name="Shape 41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Place your screenshot here</a:t>
            </a:r>
            <a:endParaRPr sz="1000" b="1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023" y="926925"/>
            <a:ext cx="4375901" cy="2772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01594" y="0"/>
            <a:ext cx="5542406" cy="5143500"/>
            <a:chOff x="3603356" y="0"/>
            <a:chExt cx="5542406" cy="5143500"/>
          </a:xfrm>
        </p:grpSpPr>
        <p:sp>
          <p:nvSpPr>
            <p:cNvPr id="5" name="Rectangle 4"/>
            <p:cNvSpPr/>
            <p:nvPr/>
          </p:nvSpPr>
          <p:spPr>
            <a:xfrm>
              <a:off x="3603356" y="0"/>
              <a:ext cx="5542406" cy="5143500"/>
            </a:xfrm>
            <a:prstGeom prst="rect">
              <a:avLst/>
            </a:prstGeom>
            <a:solidFill>
              <a:srgbClr val="86C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9850" y="294879"/>
              <a:ext cx="5484151" cy="455354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721" y="508450"/>
            <a:ext cx="5484151" cy="43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199" y="489800"/>
            <a:ext cx="331838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LOCATION</a:t>
            </a:r>
            <a:endParaRPr lang="en-US" sz="3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 smtClean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USER CONTROL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PAGE INDICATORS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HEADER IMAGES</a:t>
            </a:r>
            <a:endParaRPr lang="en-US" sz="2400" dirty="0" smtClean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BREADCRUMBS</a:t>
            </a:r>
            <a:endParaRPr lang="en-US" sz="2400" dirty="0" smtClean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Place your screenshot here</a:t>
            </a:r>
            <a:endParaRPr sz="1000" b="1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675" y="913903"/>
            <a:ext cx="4369500" cy="2785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424" y="919176"/>
            <a:ext cx="4369500" cy="2780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781" y="919176"/>
            <a:ext cx="4376387" cy="2785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397" y="924449"/>
            <a:ext cx="4383276" cy="27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2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5379985" y="489825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469700" y="839000"/>
            <a:ext cx="1895700" cy="33561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  <a:latin typeface="Open Sans Semibold" charset="0"/>
                <a:ea typeface="Open Sans Semibold" charset="0"/>
                <a:cs typeface="Open Sans Semibold" charset="0"/>
                <a:sym typeface="Muli"/>
              </a:rPr>
              <a:t>Place your screenshot here</a:t>
            </a:r>
            <a:endParaRPr sz="1000" b="1" dirty="0">
              <a:solidFill>
                <a:srgbClr val="FFFFFF"/>
              </a:solidFill>
              <a:latin typeface="Open Sans Semibold" charset="0"/>
              <a:ea typeface="Open Sans Semibold" charset="0"/>
              <a:cs typeface="Open Sans Semibold" charset="0"/>
              <a:sym typeface="Muli"/>
            </a:endParaRPr>
          </a:p>
        </p:txBody>
      </p:sp>
      <p:sp>
        <p:nvSpPr>
          <p:cNvPr id="5" name="Shape 416"/>
          <p:cNvSpPr txBox="1">
            <a:spLocks/>
          </p:cNvSpPr>
          <p:nvPr/>
        </p:nvSpPr>
        <p:spPr>
          <a:xfrm>
            <a:off x="457199" y="489800"/>
            <a:ext cx="331838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en-US" sz="3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MOBILE</a:t>
            </a:r>
          </a:p>
          <a:p>
            <a:pPr marL="0" indent="0">
              <a:buFont typeface="Muli"/>
              <a:buNone/>
            </a:pPr>
            <a:endParaRPr lang="en-US" sz="320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lnSpc>
                <a:spcPct val="150000"/>
              </a:lnSpc>
              <a:buFont typeface="Muli"/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RESPONSIVE</a:t>
            </a:r>
          </a:p>
          <a:p>
            <a:pPr marL="0" indent="0">
              <a:lnSpc>
                <a:spcPct val="150000"/>
              </a:lnSpc>
              <a:buFont typeface="Muli"/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CONSISTENT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Open Sans Semibold" charset="0"/>
                <a:ea typeface="Open Sans Semibold" charset="0"/>
                <a:cs typeface="Open Sans Semibold" charset="0"/>
              </a:rPr>
              <a:t>REDUCE </a:t>
            </a: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IMAGES</a:t>
            </a:r>
            <a:endParaRPr lang="en-US" dirty="0" smtClean="0">
              <a:latin typeface="Open Sans Semibold" charset="0"/>
              <a:ea typeface="Open Sans Semibold" charset="0"/>
              <a:cs typeface="Open Sans Semibold" charset="0"/>
            </a:endParaRPr>
          </a:p>
          <a:p>
            <a:pPr marL="0" indent="0">
              <a:lnSpc>
                <a:spcPct val="150000"/>
              </a:lnSpc>
              <a:buFont typeface="Muli"/>
              <a:buNone/>
            </a:pPr>
            <a:r>
              <a:rPr lang="en-US" dirty="0" smtClean="0">
                <a:latin typeface="Open Sans Semibold" charset="0"/>
                <a:ea typeface="Open Sans Semibold" charset="0"/>
                <a:cs typeface="Open Sans Semibold" charset="0"/>
              </a:rPr>
              <a:t>HAMBURGER MENU</a:t>
            </a:r>
            <a:endParaRPr lang="en-US" dirty="0" smtClean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265" y="839000"/>
            <a:ext cx="1895710" cy="335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769" y="839000"/>
            <a:ext cx="1906631" cy="3356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912" y="839000"/>
            <a:ext cx="1917046" cy="33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7593</TotalTime>
  <Words>903</Words>
  <Application>Microsoft Macintosh PowerPoint</Application>
  <PresentationFormat>On-screen Show (16:9)</PresentationFormat>
  <Paragraphs>209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Georgia</vt:lpstr>
      <vt:lpstr>Muli</vt:lpstr>
      <vt:lpstr>Open Sans</vt:lpstr>
      <vt:lpstr>Open Sans Italic</vt:lpstr>
      <vt:lpstr>Open Sans Semibold</vt:lpstr>
      <vt:lpstr>Arial</vt:lpstr>
      <vt:lpstr>Banquo template</vt:lpstr>
      <vt:lpstr>DELIGHT WITH UX DESIGN  RACHEL KORPELLA</vt:lpstr>
      <vt:lpstr>PowerPoint Presentation</vt:lpstr>
      <vt:lpstr>WHY UX DESIGN? You want the user to…</vt:lpstr>
      <vt:lpstr>HOW TO ACHIEVE UX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RESEARCH</vt:lpstr>
      <vt:lpstr>CONNECT WITH RACHEL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Ethan Korpella</cp:lastModifiedBy>
  <cp:revision>70</cp:revision>
  <dcterms:modified xsi:type="dcterms:W3CDTF">2018-06-23T18:31:44Z</dcterms:modified>
</cp:coreProperties>
</file>