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5FPdw9rVCe4GSiZY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1"/>
  </p:notesMasterIdLst>
  <p:sldIdLst>
    <p:sldId id="256" r:id="rId2"/>
    <p:sldId id="311" r:id="rId3"/>
    <p:sldId id="329" r:id="rId4"/>
    <p:sldId id="328" r:id="rId5"/>
    <p:sldId id="293" r:id="rId6"/>
    <p:sldId id="310" r:id="rId7"/>
    <p:sldId id="259" r:id="rId8"/>
    <p:sldId id="260" r:id="rId9"/>
    <p:sldId id="261" r:id="rId10"/>
    <p:sldId id="262" r:id="rId11"/>
    <p:sldId id="263" r:id="rId12"/>
    <p:sldId id="264" r:id="rId13"/>
    <p:sldId id="330" r:id="rId14"/>
    <p:sldId id="281" r:id="rId15"/>
    <p:sldId id="331" r:id="rId16"/>
    <p:sldId id="274" r:id="rId17"/>
    <p:sldId id="275" r:id="rId18"/>
    <p:sldId id="294" r:id="rId19"/>
    <p:sldId id="33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BC06-52B9-4C3B-8474-993BE99A4F50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9E46-C8B5-48F1-8249-E50999A8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9CF5-95FF-41A0-B69D-28E4073BB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9CF5-95FF-41A0-B69D-28E4073BB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8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0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7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5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9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5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ABFB351-6D15-4E23-BB48-3F8E1CEFD89F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F9B373E-8DD1-4549-BEEA-AC0383535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@jamiesnotebook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&amp;ehk=5FPdw9rVCe4GSiZY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CD00-2DA0-48B0-A969-B56917246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050" y="526115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5 Reasons Your Business Needs a Blog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059A4-F195-4748-A2AF-5D4F3FBB0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708" y="3311726"/>
            <a:ext cx="9144000" cy="56592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(And how to get started)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553C-56A6-4C4E-81FA-9A6E999D9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34" y="3594688"/>
            <a:ext cx="2161732" cy="21617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ACE3BD8-6A0C-4C46-BCA2-EA274370A808}"/>
              </a:ext>
            </a:extLst>
          </p:cNvPr>
          <p:cNvSpPr txBox="1">
            <a:spLocks/>
          </p:cNvSpPr>
          <p:nvPr/>
        </p:nvSpPr>
        <p:spPr>
          <a:xfrm>
            <a:off x="1513050" y="5493968"/>
            <a:ext cx="9144000" cy="565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WordCamp</a:t>
            </a:r>
            <a:r>
              <a:rPr lang="en-US" dirty="0"/>
              <a:t> Fayetteville 2018</a:t>
            </a:r>
          </a:p>
          <a:p>
            <a:pPr algn="ctr"/>
            <a:r>
              <a:rPr lang="en-US" dirty="0"/>
              <a:t>#</a:t>
            </a:r>
            <a:r>
              <a:rPr lang="en-US" dirty="0" err="1"/>
              <a:t>wcfay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website/blog and your newsletter are the only platforms you fully own and over which you have full control. </a:t>
            </a:r>
          </a:p>
          <a:p>
            <a:r>
              <a:rPr lang="en-US" dirty="0"/>
              <a:t>Social media platforms such as Facebook allow you to use their site but they control who sees your content.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company is made up of human beings-show it! </a:t>
            </a:r>
          </a:p>
          <a:p>
            <a:r>
              <a:rPr lang="en-US" dirty="0"/>
              <a:t>Highlight employees, provide personal insights, and other glimpses into your company culture.</a:t>
            </a:r>
          </a:p>
          <a:p>
            <a:r>
              <a:rPr lang="en-US" dirty="0"/>
              <a:t>Blogs help take away the “antiseptic feel” of a faceless corporation and helps show the humans behind the brand.</a:t>
            </a:r>
          </a:p>
          <a:p>
            <a:r>
              <a:rPr lang="en-US" dirty="0"/>
              <a:t>People do business with people, especially in small business.</a:t>
            </a:r>
          </a:p>
          <a:p>
            <a:r>
              <a:rPr lang="en-US" dirty="0"/>
              <a:t>By 2020, customers will manage 85% of their relationships without talking to a human (</a:t>
            </a:r>
            <a:r>
              <a:rPr lang="en-US" dirty="0" err="1"/>
              <a:t>Hubspot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667512"/>
          </a:xfrm>
        </p:spPr>
        <p:txBody>
          <a:bodyPr>
            <a:noAutofit/>
          </a:bodyPr>
          <a:lstStyle/>
          <a:p>
            <a:r>
              <a:rPr lang="en-US" dirty="0"/>
              <a:t>Marketing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Blogging is a current content marketing standard and for good reason. B2B marketers that use blogs receive 67% more leads than those that do not. Marketers who prioritize blogging are 13x more likely to enjoy positive ROI.</a:t>
            </a:r>
          </a:p>
          <a:p>
            <a:r>
              <a:rPr lang="en-US" dirty="0"/>
              <a:t>Websites with a blog tend to have 434% more indexed pages. </a:t>
            </a:r>
          </a:p>
          <a:p>
            <a:r>
              <a:rPr lang="en-US" dirty="0"/>
              <a:t>People have come to expect companies to engage them using blogs and social media. If you don’t keep up, it will give the perception that you don’t care.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8253C-971B-46AC-BB1C-C8E856AC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that know the why…next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FE5E2C-5AB6-444F-9041-539B99ED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the blog exists</a:t>
            </a:r>
          </a:p>
          <a:p>
            <a:r>
              <a:rPr lang="en-US" sz="2400" dirty="0"/>
              <a:t>Who does the blogging</a:t>
            </a:r>
          </a:p>
          <a:p>
            <a:r>
              <a:rPr lang="en-US" sz="2400" dirty="0"/>
              <a:t>Developing a 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FDE7A-0C55-4930-AD10-74A078313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492" y="1117691"/>
            <a:ext cx="6571343" cy="1049235"/>
          </a:xfrm>
        </p:spPr>
        <p:txBody>
          <a:bodyPr/>
          <a:lstStyle/>
          <a:p>
            <a:r>
              <a:rPr lang="en-US" dirty="0"/>
              <a:t>Where Do I Blog?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Investigate your current company website:</a:t>
            </a:r>
          </a:p>
          <a:p>
            <a:pPr lvl="1"/>
            <a:r>
              <a:rPr lang="en-US" dirty="0"/>
              <a:t>If using a particular blogging software like WordPress already, integrating a blog is simple. (lindarichardsphotography.com or jamiesnotebook.com)</a:t>
            </a:r>
          </a:p>
          <a:p>
            <a:pPr lvl="1"/>
            <a:r>
              <a:rPr lang="en-US" dirty="0"/>
              <a:t>If not using a blog-friendly software, a blog can be built independently from the site, but can be integrated to appear seamless. This will not produce the same SEO results as having a blog embedded in your website. </a:t>
            </a:r>
          </a:p>
          <a:p>
            <a:pPr lvl="1"/>
            <a:r>
              <a:rPr lang="en-US" i="1" dirty="0"/>
              <a:t>No matter where you blog, make sure your site is mobile friendly. Otherwise Google will drastically lower your </a:t>
            </a:r>
            <a:r>
              <a:rPr lang="en-US" i="1" dirty="0" err="1"/>
              <a:t>searchability</a:t>
            </a:r>
            <a:r>
              <a:rPr lang="en-US" i="1" dirty="0"/>
              <a:t>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09DB-EB79-43C3-AAC9-993179F0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use WordPress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F213-36B0-4784-A861-496D3A62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versatility</a:t>
            </a:r>
          </a:p>
          <a:p>
            <a:r>
              <a:rPr lang="en-US" dirty="0"/>
              <a:t>More user-friendly (usually more cost-effective)</a:t>
            </a:r>
          </a:p>
          <a:p>
            <a:r>
              <a:rPr lang="en-US" dirty="0"/>
              <a:t>Community support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14502-4062-4ECC-8EDC-7FF26F21C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Should Do the Blogging?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Someone who writes well, can do so quickly, and understands online writing principles.</a:t>
            </a:r>
          </a:p>
          <a:p>
            <a:pPr lvl="0"/>
            <a:r>
              <a:rPr lang="en-US" dirty="0"/>
              <a:t>Consider outsourcing the blog writing if company capacity is small.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Bloggers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1"/>
            <a:ext cx="8229600" cy="4343399"/>
          </a:xfrm>
        </p:spPr>
        <p:txBody>
          <a:bodyPr>
            <a:normAutofit/>
          </a:bodyPr>
          <a:lstStyle/>
          <a:p>
            <a:r>
              <a:rPr lang="en-US" dirty="0"/>
              <a:t>This task should not be left to someone who does not understand the blog strategy and online writing techniques.</a:t>
            </a:r>
          </a:p>
          <a:p>
            <a:r>
              <a:rPr lang="en-US" dirty="0"/>
              <a:t>Be clear about the difference between blogging for business and blogging about what you ate for lunch. </a:t>
            </a:r>
          </a:p>
          <a:p>
            <a:r>
              <a:rPr lang="en-US" dirty="0"/>
              <a:t>If at all possible, use someone who has business writing or online writing experience. </a:t>
            </a:r>
          </a:p>
          <a:p>
            <a:r>
              <a:rPr lang="en-US" dirty="0"/>
              <a:t>Using a team of bloggers is possible, but in most cases they need to write in the same voice.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5214"/>
            <a:ext cx="8229600" cy="819912"/>
          </a:xfrm>
        </p:spPr>
        <p:txBody>
          <a:bodyPr/>
          <a:lstStyle/>
          <a:p>
            <a:pPr algn="ctr"/>
            <a:r>
              <a:rPr lang="en-US" dirty="0"/>
              <a:t>How do I decide?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29539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/>
              <a:t>How much time am I or my employees spending on the blog (and how does that translate to potential billable hours they could be doing instead)?</a:t>
            </a:r>
          </a:p>
          <a:p>
            <a:r>
              <a:rPr lang="en-US" dirty="0"/>
              <a:t>Can I afford to hire an employee with this skillset (who might also be able to perform other duties)?</a:t>
            </a:r>
          </a:p>
          <a:p>
            <a:r>
              <a:rPr lang="en-US" dirty="0"/>
              <a:t>Are other alternatives available besides outsourcing that would help me accomplish my goals? These include paying a one-time consultation for the employee who writes the blog, changing which employee writes the blog?</a:t>
            </a:r>
          </a:p>
          <a:p>
            <a:r>
              <a:rPr lang="en-US" dirty="0"/>
              <a:t>Are there qualified freelance business bloggers available in my area? What about a full-service marketing agency that might offer the same service?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6E28-A5BB-40EC-8AD1-85104014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your strategy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82210-B198-4877-9D08-B0541510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Decide: </a:t>
            </a:r>
          </a:p>
          <a:p>
            <a:r>
              <a:rPr lang="en-US" dirty="0"/>
              <a:t>Editorial process (choosing schedule, editorial calendar, approval process)</a:t>
            </a:r>
          </a:p>
          <a:p>
            <a:r>
              <a:rPr lang="en-US" dirty="0"/>
              <a:t>Choosing topics</a:t>
            </a:r>
          </a:p>
          <a:p>
            <a:r>
              <a:rPr lang="en-US" dirty="0"/>
              <a:t>Have plan for staying on track</a:t>
            </a:r>
          </a:p>
          <a:p>
            <a:r>
              <a:rPr lang="en-US" dirty="0"/>
              <a:t>Track your traffic (analytics)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698BA-D1B9-4ECA-8162-022DBD450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ACB13-36A2-4767-A049-A296A47A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Jamie Smith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F4A4B7-EEA7-4C22-82C9-8B014EF0C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003954"/>
            <a:ext cx="5189538" cy="345969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81E22C-5958-47AA-BF4E-0B821FAC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95600"/>
            <a:ext cx="3374515" cy="3129279"/>
          </a:xfrm>
        </p:spPr>
        <p:txBody>
          <a:bodyPr>
            <a:normAutofit/>
          </a:bodyPr>
          <a:lstStyle/>
          <a:p>
            <a:r>
              <a:rPr lang="en-US" sz="1600" dirty="0"/>
              <a:t>Owner, Jamie’s Notebook</a:t>
            </a:r>
          </a:p>
          <a:p>
            <a:r>
              <a:rPr lang="en-US" sz="1600" dirty="0"/>
              <a:t>@</a:t>
            </a:r>
            <a:r>
              <a:rPr lang="en-US" sz="1600" dirty="0" err="1"/>
              <a:t>JamiesNotebook</a:t>
            </a:r>
            <a:endParaRPr lang="en-US" sz="1600" dirty="0"/>
          </a:p>
          <a:p>
            <a:r>
              <a:rPr lang="en-US" sz="1600" dirty="0">
                <a:hlinkClick r:id="rId3"/>
              </a:rPr>
              <a:t>Jamie@jamiesnotebook.com</a:t>
            </a:r>
            <a:endParaRPr lang="en-US" sz="1600" dirty="0"/>
          </a:p>
          <a:p>
            <a:r>
              <a:rPr lang="en-US" sz="1600" dirty="0"/>
              <a:t>Jamiesnotebook.com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00D8A-1B82-45BF-A393-D6BC041EB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636E9F-7168-4C69-AC20-F0782EB4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best blogging relationship story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5B91F0-F1C3-4BEE-8F06-CCB879E7A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151274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2790" y="3817620"/>
            <a:ext cx="597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Don’t worry about copying this down word-for-word. I will tweet this out on the #WCFAY hashtag later. </a:t>
            </a:r>
          </a:p>
        </p:txBody>
      </p:sp>
      <p:pic>
        <p:nvPicPr>
          <p:cNvPr id="3" name="Picture 2" descr="A drawing of a tree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1"/>
            <a:ext cx="4229100" cy="2661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47ED-532E-49C4-88C1-F07D6DB91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blog?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to make sure we’re on the same page: </a:t>
            </a:r>
          </a:p>
          <a:p>
            <a:r>
              <a:rPr lang="en-US" dirty="0"/>
              <a:t>A blog is an online site where an individual or group of individuals can post regular updates. </a:t>
            </a:r>
          </a:p>
          <a:p>
            <a:r>
              <a:rPr lang="en-US" dirty="0"/>
              <a:t>A blog frequently changes as opposed to a website, which is more static. </a:t>
            </a:r>
          </a:p>
          <a:p>
            <a:r>
              <a:rPr lang="en-US" dirty="0"/>
              <a:t>Think of blogs as similar to editorial columns or short newsletters </a:t>
            </a:r>
          </a:p>
          <a:p>
            <a:r>
              <a:rPr lang="en-US" dirty="0"/>
              <a:t>An organization’s blog should be integrated into their website for best results.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667512"/>
          </a:xfrm>
        </p:spPr>
        <p:txBody>
          <a:bodyPr>
            <a:noAutofit/>
          </a:bodyPr>
          <a:lstStyle/>
          <a:p>
            <a:r>
              <a:rPr lang="en-US" dirty="0"/>
              <a:t>Is blogging dead or dying?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No, it’s just evolving: </a:t>
            </a:r>
          </a:p>
          <a:p>
            <a:pPr lvl="1"/>
            <a:r>
              <a:rPr lang="en-US" dirty="0"/>
              <a:t>More integration with overall social media and inbound marketing efforts</a:t>
            </a:r>
          </a:p>
          <a:p>
            <a:pPr lvl="1"/>
            <a:r>
              <a:rPr lang="en-US" dirty="0"/>
              <a:t>More focus on visuals such as pictures, video, etc.</a:t>
            </a:r>
          </a:p>
          <a:p>
            <a:pPr lvl="1"/>
            <a:r>
              <a:rPr lang="en-US" dirty="0"/>
              <a:t>More focus on quality vs quantity.  Many companies now blog, which can flood the information highway with fluff. Write what your customers need.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Businesses/Organizations Blog?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Search Engine Optimization (SEO) </a:t>
            </a:r>
          </a:p>
          <a:p>
            <a:pPr lvl="0"/>
            <a:r>
              <a:rPr lang="en-US" dirty="0"/>
              <a:t>Industry leadership </a:t>
            </a:r>
          </a:p>
          <a:p>
            <a:pPr lvl="0"/>
            <a:r>
              <a:rPr lang="en-US" dirty="0"/>
              <a:t>Platform ownership</a:t>
            </a:r>
          </a:p>
          <a:p>
            <a:pPr lvl="0"/>
            <a:r>
              <a:rPr lang="en-US" dirty="0"/>
              <a:t>Brand accessibility </a:t>
            </a:r>
          </a:p>
          <a:p>
            <a:pPr lvl="0"/>
            <a:r>
              <a:rPr lang="en-US" dirty="0"/>
              <a:t>Marketing standard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SEO: Spider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 engine optimization is how people find your website. People who find your website are more likely to buy from you. </a:t>
            </a:r>
          </a:p>
          <a:p>
            <a:r>
              <a:rPr lang="en-US" dirty="0"/>
              <a:t>Companies who blog receive 97% more links to their website (</a:t>
            </a:r>
            <a:r>
              <a:rPr lang="en-US" dirty="0" err="1"/>
              <a:t>Hubspot</a:t>
            </a:r>
            <a:r>
              <a:rPr lang="en-US" dirty="0"/>
              <a:t>).</a:t>
            </a:r>
          </a:p>
          <a:p>
            <a:r>
              <a:rPr lang="en-US" dirty="0"/>
              <a:t>72% of marketers say relevant content creation was the most effective SEO tactic. (Ascend2, 2015)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FDFB86-AC5F-407D-A422-3DBC9D54B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SEO practices include using keywords effectively and producing frequent, fresh content that your audience would want to read and might be searching for online.</a:t>
            </a:r>
          </a:p>
          <a:p>
            <a:r>
              <a:rPr lang="en-US" dirty="0"/>
              <a:t>No way to optimize or keyword for everything.</a:t>
            </a:r>
          </a:p>
          <a:p>
            <a:r>
              <a:rPr lang="en-US" dirty="0"/>
              <a:t>Focus on long-tail keywords as people use them more. Think of short phrases people would search, not just individual words.</a:t>
            </a:r>
          </a:p>
          <a:p>
            <a:r>
              <a:rPr lang="en-US" dirty="0"/>
              <a:t>50% of search queries are four words or longer. (</a:t>
            </a:r>
            <a:r>
              <a:rPr lang="en-US" dirty="0" err="1"/>
              <a:t>WordStream</a:t>
            </a:r>
            <a:r>
              <a:rPr lang="en-US" dirty="0"/>
              <a:t>, 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Posts don’t have to be profound to be thoughtful.</a:t>
            </a:r>
          </a:p>
          <a:p>
            <a:r>
              <a:rPr lang="en-US" dirty="0"/>
              <a:t>Reflect and share, don’t flaunt.</a:t>
            </a:r>
          </a:p>
          <a:p>
            <a:r>
              <a:rPr lang="en-US" dirty="0"/>
              <a:t>Post content related to industry news, which shows your credibility and knowledge.</a:t>
            </a:r>
          </a:p>
          <a:p>
            <a:r>
              <a:rPr lang="en-US" dirty="0"/>
              <a:t>Blogs have been rated as the 5th most trusted source for accurate online information (</a:t>
            </a:r>
            <a:r>
              <a:rPr lang="en-US" dirty="0" err="1"/>
              <a:t>Hubspot</a:t>
            </a:r>
            <a:r>
              <a:rPr lang="en-US" dirty="0"/>
              <a:t>).</a:t>
            </a:r>
          </a:p>
          <a:p>
            <a:r>
              <a:rPr lang="en-US" dirty="0"/>
              <a:t>96% of B2B buyers want content with more input from industry thought leaders. (Demand Gen Report, 2016)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6213198"/>
            <a:ext cx="1425491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171</TotalTime>
  <Words>881</Words>
  <Application>Microsoft Office PowerPoint</Application>
  <PresentationFormat>Widescreen</PresentationFormat>
  <Paragraphs>90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 Boardroom</vt:lpstr>
      <vt:lpstr>5 Reasons Your Business Needs a Blog </vt:lpstr>
      <vt:lpstr>Jamie Smith</vt:lpstr>
      <vt:lpstr>My best blogging relationship story</vt:lpstr>
      <vt:lpstr>PowerPoint Presentation</vt:lpstr>
      <vt:lpstr>What is a blog?</vt:lpstr>
      <vt:lpstr>Is blogging dead or dying? </vt:lpstr>
      <vt:lpstr>Why Should Businesses/Organizations Blog?</vt:lpstr>
      <vt:lpstr>SEO: Spider Food</vt:lpstr>
      <vt:lpstr>Industry Leadership </vt:lpstr>
      <vt:lpstr>Platform ownership</vt:lpstr>
      <vt:lpstr>Brand Accessibility</vt:lpstr>
      <vt:lpstr>Marketing Standard</vt:lpstr>
      <vt:lpstr>Now that know the why…next steps</vt:lpstr>
      <vt:lpstr>Where Do I Blog?</vt:lpstr>
      <vt:lpstr>Reasons to use WordPress</vt:lpstr>
      <vt:lpstr>Who Should Do the Blogging? </vt:lpstr>
      <vt:lpstr>Professional Bloggers Only</vt:lpstr>
      <vt:lpstr>How do I decide?  </vt:lpstr>
      <vt:lpstr>Get your strategy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Smith</dc:creator>
  <cp:lastModifiedBy>Rebecca</cp:lastModifiedBy>
  <cp:revision>14</cp:revision>
  <dcterms:created xsi:type="dcterms:W3CDTF">2018-06-15T18:48:40Z</dcterms:created>
  <dcterms:modified xsi:type="dcterms:W3CDTF">2018-06-16T13:04:20Z</dcterms:modified>
</cp:coreProperties>
</file>